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0EC7-C276-4FE2-B263-531263B3F7C5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55F-11D8-4129-989B-8622C98CF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30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0EC7-C276-4FE2-B263-531263B3F7C5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55F-11D8-4129-989B-8622C98CF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690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0EC7-C276-4FE2-B263-531263B3F7C5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55F-11D8-4129-989B-8622C98CF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2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0EC7-C276-4FE2-B263-531263B3F7C5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55F-11D8-4129-989B-8622C98CF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604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0EC7-C276-4FE2-B263-531263B3F7C5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55F-11D8-4129-989B-8622C98CF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87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0EC7-C276-4FE2-B263-531263B3F7C5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55F-11D8-4129-989B-8622C98CF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53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0EC7-C276-4FE2-B263-531263B3F7C5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55F-11D8-4129-989B-8622C98CF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36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0EC7-C276-4FE2-B263-531263B3F7C5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55F-11D8-4129-989B-8622C98CF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59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0EC7-C276-4FE2-B263-531263B3F7C5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55F-11D8-4129-989B-8622C98CF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5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0EC7-C276-4FE2-B263-531263B3F7C5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55F-11D8-4129-989B-8622C98CF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658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0EC7-C276-4FE2-B263-531263B3F7C5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C55F-11D8-4129-989B-8622C98CF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63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D0EC7-C276-4FE2-B263-531263B3F7C5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0C55F-11D8-4129-989B-8622C98CF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3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 Perfect Tense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87272"/>
      </p:ext>
    </p:extLst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Perfect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expresses what </a:t>
            </a:r>
            <a:r>
              <a:rPr lang="en-US" i="1" dirty="0" smtClean="0"/>
              <a:t>has occurred </a:t>
            </a:r>
            <a:r>
              <a:rPr lang="en-US" dirty="0" smtClean="0"/>
              <a:t>or what someone </a:t>
            </a:r>
            <a:r>
              <a:rPr lang="en-US" i="1" dirty="0" smtClean="0"/>
              <a:t>has done </a:t>
            </a:r>
            <a:r>
              <a:rPr lang="en-US" dirty="0" smtClean="0"/>
              <a:t>in the recent past</a:t>
            </a:r>
          </a:p>
          <a:p>
            <a:endParaRPr lang="en-US" i="1" dirty="0"/>
          </a:p>
          <a:p>
            <a:r>
              <a:rPr lang="en-US" dirty="0" smtClean="0"/>
              <a:t>Formation:</a:t>
            </a:r>
          </a:p>
          <a:p>
            <a:pPr marL="457200" lvl="1" indent="0">
              <a:buNone/>
            </a:pPr>
            <a:r>
              <a:rPr lang="en-US" sz="2400" dirty="0" smtClean="0"/>
              <a:t>present tense of auxiliary verb HABER + past participle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8983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Perfect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 for COMPRAR: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 </a:t>
            </a:r>
            <a:r>
              <a:rPr lang="en-US" dirty="0" err="1" smtClean="0"/>
              <a:t>comprado</a:t>
            </a:r>
            <a:r>
              <a:rPr lang="en-US" dirty="0" smtClean="0"/>
              <a:t>	</a:t>
            </a:r>
            <a:r>
              <a:rPr lang="en-US" dirty="0" err="1" smtClean="0"/>
              <a:t>hemos</a:t>
            </a:r>
            <a:r>
              <a:rPr lang="en-US" dirty="0" smtClean="0"/>
              <a:t> </a:t>
            </a:r>
            <a:r>
              <a:rPr lang="en-US" dirty="0" err="1" smtClean="0"/>
              <a:t>comprado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has </a:t>
            </a:r>
            <a:r>
              <a:rPr lang="en-US" dirty="0" err="1" smtClean="0"/>
              <a:t>comprado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ha </a:t>
            </a:r>
            <a:r>
              <a:rPr lang="en-US" dirty="0" err="1" smtClean="0"/>
              <a:t>comprado</a:t>
            </a:r>
            <a:r>
              <a:rPr lang="en-US" dirty="0" smtClean="0"/>
              <a:t>	</a:t>
            </a:r>
            <a:r>
              <a:rPr lang="en-US" dirty="0" err="1" smtClean="0"/>
              <a:t>han</a:t>
            </a:r>
            <a:r>
              <a:rPr lang="en-US" dirty="0" smtClean="0"/>
              <a:t> </a:t>
            </a:r>
            <a:r>
              <a:rPr lang="en-US" dirty="0" err="1" smtClean="0"/>
              <a:t>comprado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46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Perfect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He </a:t>
            </a:r>
            <a:r>
              <a:rPr lang="en-US" dirty="0" err="1" smtClean="0"/>
              <a:t>viajado</a:t>
            </a:r>
            <a:r>
              <a:rPr lang="en-US" dirty="0" smtClean="0"/>
              <a:t> a Madrid dos </a:t>
            </a:r>
            <a:r>
              <a:rPr lang="en-US" dirty="0" err="1" smtClean="0"/>
              <a:t>veces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i="1" dirty="0" smtClean="0"/>
              <a:t>I have traveled to Madrid two times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¿Has </a:t>
            </a:r>
            <a:r>
              <a:rPr lang="en-US" dirty="0" err="1" smtClean="0"/>
              <a:t>hablado</a:t>
            </a:r>
            <a:r>
              <a:rPr lang="en-US" dirty="0" smtClean="0"/>
              <a:t> con el director?</a:t>
            </a:r>
          </a:p>
          <a:p>
            <a:pPr marL="0" indent="0">
              <a:buNone/>
            </a:pPr>
            <a:r>
              <a:rPr lang="en-US" i="1" dirty="0" smtClean="0"/>
              <a:t>Have you spoken with the principal?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9455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71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Present Perfect Tense</vt:lpstr>
      <vt:lpstr>Present Perfect Tense</vt:lpstr>
      <vt:lpstr>Present Perfect Tense</vt:lpstr>
      <vt:lpstr>Present Perfect Tense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Perfect Tense</dc:title>
  <dc:creator>Marnie Kozielski</dc:creator>
  <cp:lastModifiedBy>Marnie Kozielski</cp:lastModifiedBy>
  <cp:revision>4</cp:revision>
  <dcterms:created xsi:type="dcterms:W3CDTF">2015-06-17T17:14:48Z</dcterms:created>
  <dcterms:modified xsi:type="dcterms:W3CDTF">2015-06-17T17:20:58Z</dcterms:modified>
</cp:coreProperties>
</file>