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57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4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5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63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2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73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BDBD-06E8-4E1C-A97F-CBE1353D887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7D4F5-9A76-4952-BE9C-A3381176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3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Perfect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48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what someone </a:t>
            </a:r>
            <a:r>
              <a:rPr lang="en-US" i="1" dirty="0" smtClean="0"/>
              <a:t>had done </a:t>
            </a:r>
            <a:r>
              <a:rPr lang="en-US" dirty="0" smtClean="0"/>
              <a:t>or what </a:t>
            </a:r>
            <a:r>
              <a:rPr lang="en-US" i="1" dirty="0" smtClean="0"/>
              <a:t>had happened </a:t>
            </a:r>
            <a:r>
              <a:rPr lang="en-US" dirty="0" smtClean="0"/>
              <a:t>before another action in the past</a:t>
            </a:r>
          </a:p>
          <a:p>
            <a:r>
              <a:rPr lang="en-US" dirty="0" smtClean="0"/>
              <a:t>Formation</a:t>
            </a:r>
          </a:p>
          <a:p>
            <a:pPr marL="457200" lvl="1" indent="0" algn="ctr">
              <a:buNone/>
            </a:pPr>
            <a:r>
              <a:rPr lang="en-US" dirty="0" smtClean="0"/>
              <a:t>imperfect of HABER + past participle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9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 with VIVIR: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vivido</a:t>
            </a:r>
            <a:r>
              <a:rPr lang="en-US" dirty="0" smtClean="0"/>
              <a:t>	</a:t>
            </a:r>
            <a:r>
              <a:rPr lang="en-US" dirty="0" err="1" smtClean="0"/>
              <a:t>habíamos</a:t>
            </a:r>
            <a:r>
              <a:rPr lang="en-US" dirty="0" smtClean="0"/>
              <a:t> </a:t>
            </a:r>
            <a:r>
              <a:rPr lang="en-US" dirty="0" err="1" smtClean="0"/>
              <a:t>vivido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habías</a:t>
            </a:r>
            <a:r>
              <a:rPr lang="en-US" dirty="0" smtClean="0"/>
              <a:t> </a:t>
            </a:r>
            <a:r>
              <a:rPr lang="en-US" dirty="0" err="1" smtClean="0"/>
              <a:t>vivido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vivido</a:t>
            </a:r>
            <a:r>
              <a:rPr lang="en-US" dirty="0" smtClean="0"/>
              <a:t>	</a:t>
            </a:r>
            <a:r>
              <a:rPr lang="en-US" dirty="0" err="1" smtClean="0"/>
              <a:t>habían</a:t>
            </a:r>
            <a:r>
              <a:rPr lang="en-US" dirty="0" smtClean="0"/>
              <a:t> </a:t>
            </a:r>
            <a:r>
              <a:rPr lang="en-US" dirty="0" err="1" smtClean="0"/>
              <a:t>vivido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Tense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adverbs </a:t>
            </a:r>
            <a:r>
              <a:rPr lang="en-US" b="1" i="1" dirty="0" smtClean="0"/>
              <a:t>antes (de), </a:t>
            </a:r>
            <a:r>
              <a:rPr lang="en-US" b="1" i="1" dirty="0" err="1" smtClean="0"/>
              <a:t>nunca</a:t>
            </a:r>
            <a:r>
              <a:rPr lang="en-US" b="1" i="1" dirty="0" smtClean="0"/>
              <a:t>, </a:t>
            </a:r>
            <a:r>
              <a:rPr lang="en-US" b="1" i="1" dirty="0" err="1" smtClean="0"/>
              <a:t>todavía</a:t>
            </a:r>
            <a:r>
              <a:rPr lang="en-US" b="1" i="1" dirty="0" smtClean="0"/>
              <a:t> </a:t>
            </a:r>
            <a:r>
              <a:rPr lang="en-US" dirty="0" smtClean="0"/>
              <a:t>and </a:t>
            </a:r>
            <a:r>
              <a:rPr lang="en-US" b="1" i="1" dirty="0" err="1" smtClean="0"/>
              <a:t>ya</a:t>
            </a:r>
            <a:r>
              <a:rPr lang="en-US" dirty="0" smtClean="0"/>
              <a:t> are often used with the Past Perfect to indicate one action occurred before another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8" name="Picture 4" descr="C:\Users\kozielskim\AppData\Local\Microsoft\Windows\Temporary Internet Files\Content.IE5\M97N470E\eye_gra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85923"/>
            <a:ext cx="4343400" cy="253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25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Habíamos</a:t>
            </a:r>
            <a:r>
              <a:rPr lang="en-US" i="1" dirty="0" smtClean="0"/>
              <a:t> </a:t>
            </a:r>
            <a:r>
              <a:rPr lang="en-US" i="1" dirty="0" err="1" smtClean="0"/>
              <a:t>vivido</a:t>
            </a:r>
            <a:r>
              <a:rPr lang="en-US" i="1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Puerto Rico antes,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mudado</a:t>
            </a:r>
            <a:r>
              <a:rPr lang="en-US" dirty="0" smtClean="0"/>
              <a:t> a Florida.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had lived in Puerto Rico before, but we have moved to Florida.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2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Past Perfect Tense</vt:lpstr>
      <vt:lpstr>Past Perfect Tense</vt:lpstr>
      <vt:lpstr>Past Perfect Tense</vt:lpstr>
      <vt:lpstr>Past Perfect Tense</vt:lpstr>
      <vt:lpstr>Past Perfect Tense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 Tense</dc:title>
  <dc:creator>Marnie Kozielski</dc:creator>
  <cp:lastModifiedBy>Marnie Kozielski</cp:lastModifiedBy>
  <cp:revision>5</cp:revision>
  <dcterms:created xsi:type="dcterms:W3CDTF">2015-06-17T17:21:05Z</dcterms:created>
  <dcterms:modified xsi:type="dcterms:W3CDTF">2015-06-17T17:35:00Z</dcterms:modified>
</cp:coreProperties>
</file>