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55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21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57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49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3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38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24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90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40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5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51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CF7A9-485B-462E-B3D7-83F2E272B957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36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1336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Regulars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Irregulars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As Adjectives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Passive Voice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039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 participles are equivalent to the –</a:t>
            </a:r>
            <a:r>
              <a:rPr lang="en-US" dirty="0" err="1" smtClean="0"/>
              <a:t>ed</a:t>
            </a:r>
            <a:r>
              <a:rPr lang="en-US" dirty="0" smtClean="0"/>
              <a:t> ending in English</a:t>
            </a:r>
          </a:p>
          <a:p>
            <a:r>
              <a:rPr lang="en-US" dirty="0" smtClean="0"/>
              <a:t>To translate meaning, try putting the words “has” or “have” in front of the English definition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33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verbs</a:t>
            </a:r>
          </a:p>
          <a:p>
            <a:endParaRPr lang="en-US" dirty="0"/>
          </a:p>
          <a:p>
            <a:r>
              <a:rPr lang="en-US" dirty="0" smtClean="0"/>
              <a:t>-AR verbs add –ado to the stem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Hablado</a:t>
            </a:r>
            <a:r>
              <a:rPr lang="en-US" dirty="0" smtClean="0"/>
              <a:t>	</a:t>
            </a:r>
          </a:p>
          <a:p>
            <a:pPr lvl="1"/>
            <a:r>
              <a:rPr lang="en-US" dirty="0" err="1" smtClean="0"/>
              <a:t>Cantado</a:t>
            </a:r>
            <a:endParaRPr lang="en-US" dirty="0" smtClean="0"/>
          </a:p>
          <a:p>
            <a:pPr lvl="1"/>
            <a:r>
              <a:rPr lang="en-US" dirty="0" err="1" smtClean="0"/>
              <a:t>Mirado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63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-ER/-IR verbs add –</a:t>
            </a:r>
            <a:r>
              <a:rPr lang="en-US" dirty="0" err="1" smtClean="0"/>
              <a:t>ido</a:t>
            </a:r>
            <a:r>
              <a:rPr lang="en-US" dirty="0" smtClean="0"/>
              <a:t> to the stem</a:t>
            </a:r>
          </a:p>
          <a:p>
            <a:endParaRPr lang="en-US" dirty="0"/>
          </a:p>
          <a:p>
            <a:pPr lvl="1"/>
            <a:r>
              <a:rPr lang="en-US" dirty="0" err="1" smtClean="0"/>
              <a:t>Comido</a:t>
            </a:r>
            <a:endParaRPr lang="en-US" dirty="0" smtClean="0"/>
          </a:p>
          <a:p>
            <a:pPr lvl="1"/>
            <a:r>
              <a:rPr lang="en-US" dirty="0" err="1" smtClean="0"/>
              <a:t>Debido</a:t>
            </a:r>
            <a:endParaRPr lang="en-US" dirty="0" smtClean="0"/>
          </a:p>
          <a:p>
            <a:pPr lvl="1"/>
            <a:r>
              <a:rPr lang="en-US" dirty="0" err="1" smtClean="0"/>
              <a:t>Vivido</a:t>
            </a:r>
            <a:endParaRPr lang="en-US" dirty="0" smtClean="0"/>
          </a:p>
          <a:p>
            <a:pPr lvl="1"/>
            <a:r>
              <a:rPr lang="en-US" dirty="0" err="1" smtClean="0"/>
              <a:t>Sido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78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past participles are irregular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e</a:t>
            </a:r>
            <a:r>
              <a:rPr lang="en-US" dirty="0" err="1" smtClean="0"/>
              <a:t>scrito</a:t>
            </a:r>
            <a:r>
              <a:rPr lang="en-US" dirty="0" smtClean="0"/>
              <a:t>	</a:t>
            </a:r>
            <a:r>
              <a:rPr lang="en-US" dirty="0" err="1" smtClean="0"/>
              <a:t>vuelto</a:t>
            </a:r>
            <a:r>
              <a:rPr lang="en-US" dirty="0" smtClean="0"/>
              <a:t>	</a:t>
            </a:r>
            <a:r>
              <a:rPr lang="en-US" dirty="0" err="1" smtClean="0"/>
              <a:t>puesto</a:t>
            </a:r>
            <a:r>
              <a:rPr lang="en-US" dirty="0" smtClean="0"/>
              <a:t>	</a:t>
            </a:r>
            <a:r>
              <a:rPr lang="en-US" dirty="0" err="1" smtClean="0"/>
              <a:t>muerto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icho</a:t>
            </a:r>
            <a:r>
              <a:rPr lang="en-US" dirty="0" smtClean="0"/>
              <a:t>		</a:t>
            </a:r>
            <a:r>
              <a:rPr lang="en-US" dirty="0" err="1" smtClean="0"/>
              <a:t>hecho</a:t>
            </a:r>
            <a:r>
              <a:rPr lang="en-US" dirty="0" smtClean="0"/>
              <a:t>	</a:t>
            </a:r>
            <a:r>
              <a:rPr lang="en-US" dirty="0" err="1" smtClean="0"/>
              <a:t>roto</a:t>
            </a:r>
            <a:r>
              <a:rPr lang="en-US" dirty="0" smtClean="0"/>
              <a:t>		</a:t>
            </a:r>
            <a:r>
              <a:rPr lang="en-US" dirty="0" err="1" smtClean="0"/>
              <a:t>cubierto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abierto</a:t>
            </a:r>
            <a:r>
              <a:rPr lang="en-US" dirty="0" smtClean="0"/>
              <a:t>	</a:t>
            </a:r>
            <a:r>
              <a:rPr lang="en-US" dirty="0" err="1" smtClean="0"/>
              <a:t>visto</a:t>
            </a:r>
            <a:r>
              <a:rPr lang="en-US" dirty="0" smtClean="0"/>
              <a:t>		</a:t>
            </a:r>
            <a:r>
              <a:rPr lang="en-US" dirty="0" err="1" smtClean="0"/>
              <a:t>descrito</a:t>
            </a:r>
            <a:r>
              <a:rPr lang="en-US" dirty="0" smtClean="0"/>
              <a:t>	</a:t>
            </a:r>
            <a:r>
              <a:rPr lang="en-US" dirty="0" err="1" smtClean="0"/>
              <a:t>descubierto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r</a:t>
            </a:r>
            <a:r>
              <a:rPr lang="en-US" dirty="0" err="1" smtClean="0"/>
              <a:t>esuelto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73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 participles have many uses:</a:t>
            </a:r>
          </a:p>
          <a:p>
            <a:pPr mar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 adjectives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the passive voice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the perfect tenses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Adjectives</a:t>
            </a:r>
          </a:p>
          <a:p>
            <a:pPr lvl="1"/>
            <a:r>
              <a:rPr lang="en-US" dirty="0" smtClean="0"/>
              <a:t>Like all adjectives, the past participle must agree in number and gender with the noun it modifies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tienda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abierta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Las piñatas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rotas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libro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cerrado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chicos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preocupados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17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passive voice, the past participle must also agree in number and gender with the noun it modifies</a:t>
            </a:r>
          </a:p>
          <a:p>
            <a:pPr marL="0" indent="0">
              <a:buNone/>
            </a:pPr>
            <a:r>
              <a:rPr lang="en-US" u="sng" dirty="0" smtClean="0"/>
              <a:t>Active Voice</a:t>
            </a:r>
            <a:r>
              <a:rPr lang="en-US" dirty="0" smtClean="0"/>
              <a:t>			</a:t>
            </a:r>
            <a:r>
              <a:rPr lang="en-US" u="sng" dirty="0" smtClean="0"/>
              <a:t>Passive Voice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sz="1800" dirty="0" err="1" smtClean="0"/>
              <a:t>María</a:t>
            </a:r>
            <a:r>
              <a:rPr lang="en-US" sz="1800" dirty="0" smtClean="0"/>
              <a:t> </a:t>
            </a:r>
            <a:r>
              <a:rPr lang="en-US" sz="1800" dirty="0" err="1" smtClean="0"/>
              <a:t>compró</a:t>
            </a:r>
            <a:r>
              <a:rPr lang="en-US" sz="1800" dirty="0" smtClean="0"/>
              <a:t> la </a:t>
            </a:r>
            <a:r>
              <a:rPr lang="en-US" sz="1800" dirty="0" err="1" smtClean="0"/>
              <a:t>corbata</a:t>
            </a:r>
            <a:r>
              <a:rPr lang="en-US" sz="1800" dirty="0" smtClean="0"/>
              <a:t>.   		La </a:t>
            </a:r>
            <a:r>
              <a:rPr lang="en-US" sz="1800" dirty="0" err="1" smtClean="0"/>
              <a:t>corbata</a:t>
            </a:r>
            <a:r>
              <a:rPr lang="en-US" sz="1800" dirty="0" smtClean="0"/>
              <a:t> </a:t>
            </a:r>
            <a:r>
              <a:rPr lang="en-US" sz="1800" dirty="0" err="1" smtClean="0"/>
              <a:t>fue</a:t>
            </a:r>
            <a:r>
              <a:rPr lang="en-US" sz="1800" dirty="0" smtClean="0"/>
              <a:t> </a:t>
            </a:r>
            <a:r>
              <a:rPr lang="en-US" sz="1800" dirty="0" err="1" smtClean="0"/>
              <a:t>comprada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</a:t>
            </a:r>
            <a:r>
              <a:rPr lang="en-US" sz="1800" dirty="0" err="1" smtClean="0"/>
              <a:t>María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Los </a:t>
            </a:r>
            <a:r>
              <a:rPr lang="en-US" sz="1800" dirty="0" err="1" smtClean="0"/>
              <a:t>alumnos</a:t>
            </a:r>
            <a:r>
              <a:rPr lang="en-US" sz="1800" dirty="0" smtClean="0"/>
              <a:t> </a:t>
            </a:r>
            <a:r>
              <a:rPr lang="en-US" sz="1800" dirty="0" err="1" smtClean="0"/>
              <a:t>escribió</a:t>
            </a:r>
            <a:r>
              <a:rPr lang="en-US" sz="1800" dirty="0" smtClean="0"/>
              <a:t> el </a:t>
            </a:r>
            <a:r>
              <a:rPr lang="en-US" sz="1800" dirty="0" err="1" smtClean="0"/>
              <a:t>reportaje</a:t>
            </a:r>
            <a:r>
              <a:rPr lang="en-US" sz="1800" dirty="0" smtClean="0"/>
              <a:t>.   	El </a:t>
            </a:r>
            <a:r>
              <a:rPr lang="en-US" sz="1800" dirty="0" err="1" smtClean="0"/>
              <a:t>reportaje</a:t>
            </a:r>
            <a:r>
              <a:rPr lang="en-US" sz="1800" dirty="0" smtClean="0"/>
              <a:t> </a:t>
            </a:r>
            <a:r>
              <a:rPr lang="en-US" sz="1800" dirty="0" err="1" smtClean="0"/>
              <a:t>fue</a:t>
            </a:r>
            <a:r>
              <a:rPr lang="en-US" sz="1800" dirty="0" smtClean="0"/>
              <a:t> </a:t>
            </a:r>
            <a:r>
              <a:rPr lang="en-US" sz="1800" dirty="0" err="1" smtClean="0"/>
              <a:t>escrito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los </a:t>
            </a:r>
            <a:r>
              <a:rPr lang="en-US" sz="1800" dirty="0" err="1" smtClean="0"/>
              <a:t>alumnos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87525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discuss the use of past participles in the Perfect </a:t>
            </a:r>
            <a:r>
              <a:rPr lang="en-US" smtClean="0"/>
              <a:t>Tenses in the next lesson.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84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183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Past Participles</vt:lpstr>
      <vt:lpstr>Past Participles</vt:lpstr>
      <vt:lpstr>Past Participles</vt:lpstr>
      <vt:lpstr>Past Participles</vt:lpstr>
      <vt:lpstr>Past Participles</vt:lpstr>
      <vt:lpstr>Past Participles</vt:lpstr>
      <vt:lpstr>Past Participles</vt:lpstr>
      <vt:lpstr>Past participles</vt:lpstr>
      <vt:lpstr>Past Participles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Participles</dc:title>
  <dc:creator>Marnie Kozielski</dc:creator>
  <cp:lastModifiedBy>Marnie Kozielski</cp:lastModifiedBy>
  <cp:revision>6</cp:revision>
  <dcterms:created xsi:type="dcterms:W3CDTF">2013-09-16T14:41:01Z</dcterms:created>
  <dcterms:modified xsi:type="dcterms:W3CDTF">2015-06-17T17:14:15Z</dcterms:modified>
</cp:coreProperties>
</file>