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Indirect Commands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“Let someone do something”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3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Indirect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1320"/>
            <a:ext cx="10058400" cy="3931920"/>
          </a:xfrm>
        </p:spPr>
        <p:txBody>
          <a:bodyPr>
            <a:noAutofit/>
          </a:bodyPr>
          <a:lstStyle/>
          <a:p>
            <a:r>
              <a:rPr lang="en-US" sz="2000" dirty="0" smtClean="0"/>
              <a:t>Expresses “Let someone do something” (a third party)</a:t>
            </a:r>
            <a:endParaRPr lang="en-US" sz="2000" dirty="0"/>
          </a:p>
          <a:p>
            <a:r>
              <a:rPr lang="en-US" sz="2000" dirty="0" smtClean="0"/>
              <a:t>Indirect Commands are formed by the construction </a:t>
            </a:r>
            <a:r>
              <a:rPr lang="en-US" sz="2000" b="1" i="1" dirty="0" smtClean="0"/>
              <a:t>que + {verb} </a:t>
            </a:r>
            <a:r>
              <a:rPr lang="en-US" sz="2000" dirty="0" smtClean="0"/>
              <a:t>in the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person subjunctive</a:t>
            </a:r>
            <a:endParaRPr lang="en-US" sz="2000" dirty="0"/>
          </a:p>
          <a:p>
            <a:r>
              <a:rPr lang="en-US" sz="2000" dirty="0" smtClean="0"/>
              <a:t>EX:</a:t>
            </a:r>
          </a:p>
          <a:p>
            <a:pPr marL="822960" lvl="3" indent="0">
              <a:buNone/>
            </a:pPr>
            <a:r>
              <a:rPr lang="en-US" sz="2800" dirty="0" smtClean="0"/>
              <a:t>Que </a:t>
            </a:r>
            <a:r>
              <a:rPr lang="en-US" sz="2800" dirty="0" err="1" smtClean="0"/>
              <a:t>los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tenga</a:t>
            </a:r>
            <a:r>
              <a:rPr lang="en-US" sz="2800" b="1" dirty="0" smtClean="0"/>
              <a:t> </a:t>
            </a:r>
            <a:r>
              <a:rPr lang="en-US" sz="2800" dirty="0" err="1" smtClean="0"/>
              <a:t>ella</a:t>
            </a:r>
            <a:r>
              <a:rPr lang="en-US" sz="2800" dirty="0" smtClean="0"/>
              <a:t>.		Let her have them.</a:t>
            </a:r>
          </a:p>
          <a:p>
            <a:pPr marL="822960" lvl="3" indent="0">
              <a:buNone/>
            </a:pPr>
            <a:r>
              <a:rPr lang="en-US" sz="2800" dirty="0" smtClean="0"/>
              <a:t>Que </a:t>
            </a:r>
            <a:r>
              <a:rPr lang="en-US" sz="2800" b="1" dirty="0" smtClean="0"/>
              <a:t>se </a:t>
            </a:r>
            <a:r>
              <a:rPr lang="en-US" sz="2800" b="1" dirty="0" err="1" smtClean="0"/>
              <a:t>sienten</a:t>
            </a:r>
            <a:r>
              <a:rPr lang="en-US" sz="2800" b="1" dirty="0" smtClean="0"/>
              <a:t> </a:t>
            </a:r>
            <a:r>
              <a:rPr lang="en-US" sz="2800" dirty="0" err="1" smtClean="0"/>
              <a:t>ellos</a:t>
            </a:r>
            <a:r>
              <a:rPr lang="en-US" sz="2800" dirty="0" smtClean="0"/>
              <a:t>.		Let them sit down.</a:t>
            </a:r>
          </a:p>
          <a:p>
            <a:pPr marL="822960" lvl="3" indent="0">
              <a:buNone/>
            </a:pPr>
            <a:endParaRPr lang="en-US" sz="2800" dirty="0"/>
          </a:p>
          <a:p>
            <a:pPr marL="822960" lvl="3" indent="0">
              <a:buNone/>
            </a:pPr>
            <a:r>
              <a:rPr lang="en-US" sz="2800" i="1" dirty="0" smtClean="0"/>
              <a:t>*Notice how the subject is placed </a:t>
            </a:r>
            <a:r>
              <a:rPr lang="en-US" sz="2800" b="1" i="1" dirty="0" smtClean="0"/>
              <a:t>after</a:t>
            </a:r>
            <a:r>
              <a:rPr lang="en-US" sz="2800" i="1" dirty="0" smtClean="0"/>
              <a:t> the verb</a:t>
            </a:r>
          </a:p>
        </p:txBody>
      </p:sp>
    </p:spTree>
    <p:extLst>
      <p:ext uri="{BB962C8B-B14F-4D97-AF65-F5344CB8AC3E}">
        <p14:creationId xmlns:p14="http://schemas.microsoft.com/office/powerpoint/2010/main" val="309975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</TotalTime>
  <Words>46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Savon</vt:lpstr>
      <vt:lpstr>Indirect Commands</vt:lpstr>
      <vt:lpstr>Indirect Commands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Commands</dc:title>
  <dc:creator>Kozielski, Marnie</dc:creator>
  <cp:lastModifiedBy>Kozielski, Marnie</cp:lastModifiedBy>
  <cp:revision>2</cp:revision>
  <dcterms:created xsi:type="dcterms:W3CDTF">2016-02-02T14:52:31Z</dcterms:created>
  <dcterms:modified xsi:type="dcterms:W3CDTF">2016-02-02T14:56:54Z</dcterms:modified>
</cp:coreProperties>
</file>