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Essay: </a:t>
            </a:r>
            <a:r>
              <a:rPr lang="en-US" dirty="0" err="1" smtClean="0"/>
              <a:t>una</a:t>
            </a:r>
            <a:r>
              <a:rPr lang="en-US" dirty="0" smtClean="0"/>
              <a:t> carta de </a:t>
            </a:r>
            <a:r>
              <a:rPr lang="en-US" dirty="0" err="1" smtClean="0"/>
              <a:t>amor</a:t>
            </a:r>
            <a:r>
              <a:rPr lang="en-US" dirty="0" smtClean="0"/>
              <a:t> common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71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Una carta de </a:t>
            </a:r>
            <a:r>
              <a:rPr lang="en-US" dirty="0" err="1"/>
              <a:t>amor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u="sng" dirty="0" err="1" smtClean="0"/>
              <a:t>Llevar</a:t>
            </a:r>
            <a:r>
              <a:rPr lang="en-US" sz="4800" b="1" u="sng" dirty="0" smtClean="0"/>
              <a:t> vs. </a:t>
            </a:r>
            <a:r>
              <a:rPr lang="en-US" sz="4800" b="1" u="sng" dirty="0" err="1" smtClean="0"/>
              <a:t>llegar</a:t>
            </a:r>
            <a:endParaRPr lang="en-US" sz="4800" b="1" u="sng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 err="1" smtClean="0"/>
              <a:t>Llevar</a:t>
            </a:r>
            <a:r>
              <a:rPr lang="en-US" sz="4800" dirty="0" smtClean="0"/>
              <a:t> = to bring, carry, wear</a:t>
            </a:r>
          </a:p>
          <a:p>
            <a:pPr marL="0" indent="0" algn="ctr">
              <a:buNone/>
            </a:pPr>
            <a:r>
              <a:rPr lang="en-US" sz="4800" dirty="0" err="1" smtClean="0"/>
              <a:t>Llegar</a:t>
            </a:r>
            <a:r>
              <a:rPr lang="en-US" sz="4800" dirty="0" smtClean="0"/>
              <a:t> = to arrive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22298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Una carta de </a:t>
            </a:r>
            <a:r>
              <a:rPr lang="en-US" dirty="0" err="1"/>
              <a:t>amor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u="sng" dirty="0" smtClean="0"/>
              <a:t>Words related to “we, us”</a:t>
            </a:r>
          </a:p>
          <a:p>
            <a:pPr marL="0" indent="0" algn="ctr">
              <a:buNone/>
            </a:pPr>
            <a:endParaRPr lang="en-US" sz="2000" u="sng" dirty="0"/>
          </a:p>
          <a:p>
            <a:pPr marL="0" indent="0" algn="ctr">
              <a:buNone/>
            </a:pPr>
            <a:r>
              <a:rPr lang="en-US" sz="2000" b="1" dirty="0" smtClean="0"/>
              <a:t>Nosotros/</a:t>
            </a:r>
            <a:r>
              <a:rPr lang="en-US" sz="2000" b="1" dirty="0" err="1" smtClean="0"/>
              <a:t>nosotras</a:t>
            </a:r>
            <a:r>
              <a:rPr lang="en-US" sz="2000" dirty="0" smtClean="0"/>
              <a:t> = we (subject pronoun)</a:t>
            </a:r>
          </a:p>
          <a:p>
            <a:pPr marL="0" indent="0" algn="ctr">
              <a:buNone/>
            </a:pPr>
            <a:r>
              <a:rPr lang="en-US" sz="2000" b="1" dirty="0" smtClean="0"/>
              <a:t>Nos</a:t>
            </a:r>
            <a:r>
              <a:rPr lang="en-US" sz="2000" dirty="0" smtClean="0"/>
              <a:t> = us, to/for us, ourselves (object pronouns)</a:t>
            </a:r>
          </a:p>
          <a:p>
            <a:pPr marL="0" indent="0" algn="ctr">
              <a:buNone/>
            </a:pPr>
            <a:r>
              <a:rPr lang="en-US" sz="2000" b="1" dirty="0" err="1" smtClean="0"/>
              <a:t>Nuestro</a:t>
            </a:r>
            <a:r>
              <a:rPr lang="en-US" sz="2000" b="1" dirty="0" smtClean="0"/>
              <a:t> (a)(s) </a:t>
            </a:r>
            <a:r>
              <a:rPr lang="en-US" sz="2000" dirty="0" smtClean="0"/>
              <a:t>= our(s) (possessive adjective)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b="1" dirty="0" smtClean="0"/>
              <a:t>Nosotros</a:t>
            </a:r>
            <a:r>
              <a:rPr lang="en-US" sz="2000" dirty="0" smtClean="0"/>
              <a:t> </a:t>
            </a:r>
            <a:r>
              <a:rPr lang="en-US" sz="2000" dirty="0" err="1" smtClean="0"/>
              <a:t>hablamos</a:t>
            </a:r>
            <a:r>
              <a:rPr lang="en-US" sz="2000" dirty="0" smtClean="0"/>
              <a:t> mucho.</a:t>
            </a:r>
          </a:p>
          <a:p>
            <a:pPr marL="0" indent="0" algn="ctr">
              <a:buNone/>
            </a:pPr>
            <a:r>
              <a:rPr lang="en-US" sz="2000" b="1" dirty="0" smtClean="0"/>
              <a:t>Nos</a:t>
            </a:r>
            <a:r>
              <a:rPr lang="en-US" sz="2000" dirty="0" smtClean="0"/>
              <a:t> </a:t>
            </a:r>
            <a:r>
              <a:rPr lang="en-US" sz="2000" dirty="0" err="1" smtClean="0"/>
              <a:t>hablamos</a:t>
            </a:r>
            <a:r>
              <a:rPr lang="en-US" sz="2000" dirty="0" smtClean="0"/>
              <a:t>.</a:t>
            </a:r>
          </a:p>
          <a:p>
            <a:pPr marL="0" indent="0" algn="ctr">
              <a:buNone/>
            </a:pPr>
            <a:r>
              <a:rPr lang="en-US" sz="2000" b="1" dirty="0" err="1" smtClean="0"/>
              <a:t>Nuestro</a:t>
            </a:r>
            <a:r>
              <a:rPr lang="en-US" sz="2000" dirty="0" smtClean="0"/>
              <a:t> padre </a:t>
            </a:r>
            <a:r>
              <a:rPr lang="en-US" sz="2000" dirty="0" err="1" smtClean="0"/>
              <a:t>habla</a:t>
            </a:r>
            <a:r>
              <a:rPr lang="en-US" sz="2000" dirty="0" smtClean="0"/>
              <a:t> con </a:t>
            </a:r>
            <a:r>
              <a:rPr lang="en-US" sz="2000" dirty="0" err="1" smtClean="0"/>
              <a:t>ellos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3252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Una carta de </a:t>
            </a:r>
            <a:r>
              <a:rPr lang="en-US" dirty="0" err="1"/>
              <a:t>amor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u="sng" dirty="0" err="1" smtClean="0"/>
              <a:t>Muy</a:t>
            </a:r>
            <a:r>
              <a:rPr lang="en-US" sz="2400" b="1" u="sng" dirty="0" smtClean="0"/>
              <a:t> vs. mucho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5070" y="2722426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b="1" u="sng" dirty="0" err="1" smtClean="0"/>
              <a:t>muy</a:t>
            </a:r>
            <a:r>
              <a:rPr lang="en-US" b="1" u="sng" dirty="0" smtClean="0"/>
              <a:t> vs. mucho</a:t>
            </a:r>
          </a:p>
          <a:p>
            <a:pPr marL="0" indent="0" algn="ctr">
              <a:buFont typeface="Wingdings 3" charset="2"/>
              <a:buNone/>
            </a:pPr>
            <a:r>
              <a:rPr lang="en-US" b="1" dirty="0" err="1" smtClean="0"/>
              <a:t>Muy</a:t>
            </a:r>
            <a:r>
              <a:rPr lang="en-US" dirty="0" smtClean="0"/>
              <a:t> = very</a:t>
            </a:r>
          </a:p>
          <a:p>
            <a:pPr marL="0" indent="0" algn="ctr">
              <a:buFont typeface="Wingdings 3" charset="2"/>
              <a:buNone/>
            </a:pPr>
            <a:r>
              <a:rPr lang="en-US" dirty="0" smtClean="0"/>
              <a:t>El </a:t>
            </a:r>
            <a:r>
              <a:rPr lang="en-US" dirty="0" err="1" smtClean="0"/>
              <a:t>libro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i="1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interesante</a:t>
            </a:r>
            <a:r>
              <a:rPr lang="en-US" dirty="0" smtClean="0"/>
              <a:t>.  </a:t>
            </a:r>
            <a:r>
              <a:rPr lang="en-US" i="1" dirty="0" smtClean="0"/>
              <a:t>The book is </a:t>
            </a:r>
            <a:r>
              <a:rPr lang="en-US" b="1" i="1" dirty="0" smtClean="0"/>
              <a:t>very</a:t>
            </a:r>
            <a:r>
              <a:rPr lang="en-US" i="1" dirty="0" smtClean="0"/>
              <a:t> interesting.</a:t>
            </a:r>
          </a:p>
          <a:p>
            <a:pPr marL="0" indent="0" algn="ctr">
              <a:buFont typeface="Wingdings 3" charset="2"/>
              <a:buNone/>
            </a:pPr>
            <a:r>
              <a:rPr lang="en-US" b="1" dirty="0" smtClean="0"/>
              <a:t>Mucho(s)</a:t>
            </a:r>
            <a:r>
              <a:rPr lang="en-US" dirty="0" smtClean="0"/>
              <a:t> = much; a lot; many</a:t>
            </a:r>
          </a:p>
          <a:p>
            <a:pPr marL="0" indent="0" algn="ctr">
              <a:buFont typeface="Wingdings 3" charset="2"/>
              <a:buNone/>
            </a:pP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b="1" i="1" dirty="0" smtClean="0"/>
              <a:t>mucho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.  </a:t>
            </a:r>
            <a:r>
              <a:rPr lang="en-US" i="1" dirty="0" smtClean="0"/>
              <a:t>I have </a:t>
            </a:r>
            <a:r>
              <a:rPr lang="en-US" b="1" i="1" dirty="0" smtClean="0"/>
              <a:t>a lot </a:t>
            </a:r>
            <a:r>
              <a:rPr lang="en-US" i="1" dirty="0" smtClean="0"/>
              <a:t>of money.</a:t>
            </a:r>
          </a:p>
          <a:p>
            <a:pPr marL="0" indent="0" algn="ctr">
              <a:buFont typeface="Wingdings 3" charset="2"/>
              <a:buNone/>
            </a:pPr>
            <a:r>
              <a:rPr lang="en-US" dirty="0" err="1" smtClean="0"/>
              <a:t>Leemos</a:t>
            </a:r>
            <a:r>
              <a:rPr lang="en-US" dirty="0" smtClean="0"/>
              <a:t> </a:t>
            </a:r>
            <a:r>
              <a:rPr lang="en-US" b="1" i="1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libros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inglés</a:t>
            </a:r>
            <a:r>
              <a:rPr lang="en-US" dirty="0" smtClean="0"/>
              <a:t>.  We read </a:t>
            </a:r>
            <a:r>
              <a:rPr lang="en-US" b="1" i="1" dirty="0" smtClean="0"/>
              <a:t>a lot </a:t>
            </a:r>
            <a:r>
              <a:rPr lang="en-US" dirty="0" smtClean="0"/>
              <a:t>of books in English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720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Una carta de </a:t>
            </a:r>
            <a:r>
              <a:rPr lang="en-US" dirty="0" err="1" smtClean="0"/>
              <a:t>amor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u="sng" dirty="0" err="1"/>
              <a:t>t</a:t>
            </a:r>
            <a:r>
              <a:rPr lang="en-US" sz="2800" b="1" u="sng" dirty="0" err="1" smtClean="0"/>
              <a:t>ímido</a:t>
            </a:r>
            <a:r>
              <a:rPr lang="en-US" sz="2800" b="1" u="sng" dirty="0" smtClean="0"/>
              <a:t> vs. la </a:t>
            </a:r>
            <a:r>
              <a:rPr lang="en-US" sz="2800" b="1" u="sng" dirty="0" err="1" smtClean="0"/>
              <a:t>timidez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b="1" i="1" dirty="0" err="1" smtClean="0"/>
              <a:t>Tímido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an adjective. (shy)</a:t>
            </a:r>
          </a:p>
          <a:p>
            <a:pPr marL="0" indent="0" algn="ctr">
              <a:buNone/>
            </a:pPr>
            <a:r>
              <a:rPr lang="en-US" sz="2800" b="1" i="1" dirty="0" smtClean="0"/>
              <a:t>La </a:t>
            </a:r>
            <a:r>
              <a:rPr lang="en-US" sz="2800" b="1" i="1" dirty="0" err="1" smtClean="0"/>
              <a:t>timidez</a:t>
            </a:r>
            <a:r>
              <a:rPr lang="en-US" sz="2800" b="1" i="1" dirty="0" smtClean="0"/>
              <a:t> </a:t>
            </a:r>
            <a:r>
              <a:rPr lang="en-US" sz="2800" dirty="0" smtClean="0"/>
              <a:t>is a noun. (shyness)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err="1" smtClean="0"/>
              <a:t>María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muchacha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tímida</a:t>
            </a:r>
            <a:r>
              <a:rPr lang="en-US" sz="2800" dirty="0" smtClean="0"/>
              <a:t>. (characteristic)</a:t>
            </a:r>
          </a:p>
          <a:p>
            <a:pPr marL="0" indent="0" algn="ctr">
              <a:buNone/>
            </a:pPr>
            <a:r>
              <a:rPr lang="en-US" sz="2800" dirty="0" smtClean="0"/>
              <a:t>Pedro </a:t>
            </a:r>
            <a:r>
              <a:rPr lang="en-US" sz="2800" dirty="0" err="1" smtClean="0"/>
              <a:t>sufre</a:t>
            </a:r>
            <a:r>
              <a:rPr lang="en-US" sz="2800" dirty="0" smtClean="0"/>
              <a:t> de </a:t>
            </a:r>
            <a:r>
              <a:rPr lang="en-US" sz="2800" b="1" i="1" dirty="0" smtClean="0"/>
              <a:t>la </a:t>
            </a:r>
            <a:r>
              <a:rPr lang="en-US" sz="2800" b="1" i="1" dirty="0" err="1" smtClean="0"/>
              <a:t>timidez</a:t>
            </a:r>
            <a:r>
              <a:rPr lang="en-US" sz="2800" dirty="0" smtClean="0"/>
              <a:t>,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eso</a:t>
            </a:r>
            <a:r>
              <a:rPr lang="en-US" sz="2800" dirty="0" smtClean="0"/>
              <a:t> no </a:t>
            </a:r>
            <a:r>
              <a:rPr lang="en-US" sz="2800" dirty="0" err="1" smtClean="0"/>
              <a:t>habla</a:t>
            </a:r>
            <a:r>
              <a:rPr lang="en-US" sz="2800" dirty="0" smtClean="0"/>
              <a:t> con las </a:t>
            </a:r>
            <a:r>
              <a:rPr lang="en-US" sz="2800" dirty="0" err="1" smtClean="0"/>
              <a:t>muchachas</a:t>
            </a:r>
            <a:r>
              <a:rPr lang="en-US" sz="2800" dirty="0" smtClean="0"/>
              <a:t>. (noun, thing, ailment)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49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Una carta de </a:t>
            </a:r>
            <a:r>
              <a:rPr lang="en-US" dirty="0" err="1" smtClean="0"/>
              <a:t>amor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 smtClean="0"/>
              <a:t>Conmigo</a:t>
            </a:r>
            <a:r>
              <a:rPr lang="en-US" sz="5400" dirty="0" smtClean="0"/>
              <a:t> = with me</a:t>
            </a:r>
          </a:p>
          <a:p>
            <a:pPr algn="ctr"/>
            <a:r>
              <a:rPr lang="en-US" sz="5400" dirty="0" err="1" smtClean="0"/>
              <a:t>Contigo</a:t>
            </a:r>
            <a:r>
              <a:rPr lang="en-US" sz="5400" dirty="0" smtClean="0"/>
              <a:t> = with you</a:t>
            </a:r>
          </a:p>
          <a:p>
            <a:pPr algn="ctr"/>
            <a:r>
              <a:rPr lang="en-US" sz="5400" dirty="0" smtClean="0"/>
              <a:t>Sin </a:t>
            </a:r>
            <a:r>
              <a:rPr lang="en-US" sz="5400" dirty="0" err="1" smtClean="0"/>
              <a:t>mí</a:t>
            </a:r>
            <a:r>
              <a:rPr lang="en-US" sz="5400" dirty="0" smtClean="0"/>
              <a:t> = without me</a:t>
            </a:r>
          </a:p>
          <a:p>
            <a:pPr algn="ctr"/>
            <a:r>
              <a:rPr lang="en-US" sz="5400" dirty="0" smtClean="0"/>
              <a:t>Sin </a:t>
            </a:r>
            <a:r>
              <a:rPr lang="en-US" sz="5400" dirty="0" err="1" smtClean="0"/>
              <a:t>ti</a:t>
            </a:r>
            <a:r>
              <a:rPr lang="en-US" sz="5400" dirty="0" smtClean="0"/>
              <a:t> = without you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0301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Una carta de </a:t>
            </a:r>
            <a:r>
              <a:rPr lang="en-US" dirty="0" err="1"/>
              <a:t>amor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/>
              <a:t>buena vs. </a:t>
            </a:r>
            <a:r>
              <a:rPr lang="en-US" sz="3200" b="1" dirty="0" err="1"/>
              <a:t>bien</a:t>
            </a:r>
            <a:endParaRPr lang="en-US" sz="3200" b="1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b="1" i="1" dirty="0"/>
              <a:t>Buena</a:t>
            </a:r>
            <a:r>
              <a:rPr lang="en-US" sz="2800" dirty="0"/>
              <a:t> is an adjective (describes a noun—person, place, thing, idea)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b="1" i="1" dirty="0"/>
              <a:t>Bien</a:t>
            </a:r>
            <a:r>
              <a:rPr lang="en-US" sz="2800" dirty="0"/>
              <a:t> is an adverb and describes a verb (action)</a:t>
            </a:r>
          </a:p>
        </p:txBody>
      </p:sp>
    </p:spTree>
    <p:extLst>
      <p:ext uri="{BB962C8B-B14F-4D97-AF65-F5344CB8AC3E}">
        <p14:creationId xmlns:p14="http://schemas.microsoft.com/office/powerpoint/2010/main" val="515137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Una carta de </a:t>
            </a:r>
            <a:r>
              <a:rPr lang="en-US" dirty="0" err="1" smtClean="0"/>
              <a:t>amor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/>
              <a:t>Pablo 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i="1" dirty="0"/>
              <a:t>un </a:t>
            </a:r>
            <a:r>
              <a:rPr lang="en-US" sz="3200" i="1" dirty="0" err="1"/>
              <a:t>chico</a:t>
            </a:r>
            <a:r>
              <a:rPr lang="en-US" sz="3200" i="1" dirty="0"/>
              <a:t> </a:t>
            </a:r>
            <a:r>
              <a:rPr lang="en-US" sz="3200" b="1" i="1" dirty="0" err="1"/>
              <a:t>bueno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en-US" sz="3200" dirty="0"/>
              <a:t>Las </a:t>
            </a:r>
            <a:r>
              <a:rPr lang="en-US" sz="3200" dirty="0" err="1"/>
              <a:t>frutas</a:t>
            </a:r>
            <a:r>
              <a:rPr lang="en-US" sz="3200" dirty="0"/>
              <a:t> son </a:t>
            </a:r>
            <a:r>
              <a:rPr lang="en-US" sz="3200" i="1" dirty="0" err="1"/>
              <a:t>unas</a:t>
            </a:r>
            <a:r>
              <a:rPr lang="en-US" sz="3200" i="1" dirty="0"/>
              <a:t> </a:t>
            </a:r>
            <a:r>
              <a:rPr lang="en-US" sz="3200" i="1" dirty="0" err="1"/>
              <a:t>comidas</a:t>
            </a:r>
            <a:r>
              <a:rPr lang="en-US" sz="3200" i="1" dirty="0"/>
              <a:t> </a:t>
            </a:r>
            <a:r>
              <a:rPr lang="en-US" sz="3200" b="1" i="1" dirty="0" err="1"/>
              <a:t>buenas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en-US" sz="3200" dirty="0"/>
              <a:t>El </a:t>
            </a:r>
            <a:r>
              <a:rPr lang="en-US" sz="3200" dirty="0" err="1"/>
              <a:t>amor</a:t>
            </a:r>
            <a:r>
              <a:rPr lang="en-US" sz="3200" dirty="0"/>
              <a:t> 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i="1" dirty="0" err="1"/>
              <a:t>una</a:t>
            </a:r>
            <a:r>
              <a:rPr lang="en-US" sz="3200" i="1" dirty="0"/>
              <a:t> idea </a:t>
            </a:r>
            <a:r>
              <a:rPr lang="en-US" sz="3200" b="1" i="1" dirty="0"/>
              <a:t>buena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Jorge </a:t>
            </a:r>
            <a:r>
              <a:rPr lang="en-US" sz="3200" i="1" dirty="0"/>
              <a:t>nada</a:t>
            </a:r>
            <a:r>
              <a:rPr lang="en-US" sz="3200" dirty="0"/>
              <a:t> </a:t>
            </a:r>
            <a:r>
              <a:rPr lang="en-US" sz="3200" b="1" i="1" dirty="0" err="1"/>
              <a:t>bien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en-US" sz="3200" i="1" dirty="0" err="1"/>
              <a:t>Hablo</a:t>
            </a:r>
            <a:r>
              <a:rPr lang="en-US" sz="3200" dirty="0"/>
              <a:t> </a:t>
            </a:r>
            <a:r>
              <a:rPr lang="en-US" sz="3200" dirty="0" err="1"/>
              <a:t>español</a:t>
            </a:r>
            <a:r>
              <a:rPr lang="en-US" sz="3200" dirty="0"/>
              <a:t> </a:t>
            </a:r>
            <a:r>
              <a:rPr lang="en-US" sz="3200" dirty="0" err="1"/>
              <a:t>muy</a:t>
            </a:r>
            <a:r>
              <a:rPr lang="en-US" sz="3200" dirty="0"/>
              <a:t> </a:t>
            </a:r>
            <a:r>
              <a:rPr lang="en-US" sz="3200" b="1" i="1" dirty="0" err="1"/>
              <a:t>bien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11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Una carta de </a:t>
            </a:r>
            <a:r>
              <a:rPr lang="en-US" dirty="0" err="1"/>
              <a:t>amor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u</a:t>
            </a:r>
            <a:r>
              <a:rPr lang="en-US" sz="4000" dirty="0" smtClean="0"/>
              <a:t>n/</a:t>
            </a:r>
            <a:r>
              <a:rPr lang="en-US" sz="4000" dirty="0" err="1" smtClean="0"/>
              <a:t>una</a:t>
            </a:r>
            <a:r>
              <a:rPr lang="en-US" sz="4000" dirty="0" smtClean="0"/>
              <a:t> – a, an</a:t>
            </a:r>
          </a:p>
          <a:p>
            <a:pPr algn="ctr"/>
            <a:r>
              <a:rPr lang="en-US" sz="4000" dirty="0"/>
              <a:t>a</a:t>
            </a:r>
            <a:r>
              <a:rPr lang="en-US" sz="4000" dirty="0" smtClean="0"/>
              <a:t> = at, to</a:t>
            </a:r>
          </a:p>
          <a:p>
            <a:pPr algn="ctr"/>
            <a:endParaRPr lang="en-US" sz="4000" dirty="0"/>
          </a:p>
          <a:p>
            <a:pPr algn="ctr"/>
            <a:r>
              <a:rPr lang="en-US" sz="4000" strike="sngStrike" dirty="0" err="1" smtClean="0"/>
              <a:t>Quiero</a:t>
            </a:r>
            <a:r>
              <a:rPr lang="en-US" sz="4000" strike="sngStrike" dirty="0" smtClean="0"/>
              <a:t> a </a:t>
            </a:r>
            <a:r>
              <a:rPr lang="en-US" sz="4000" strike="sngStrike" dirty="0" err="1" smtClean="0"/>
              <a:t>cita</a:t>
            </a:r>
            <a:r>
              <a:rPr lang="en-US" sz="4000" dirty="0" smtClean="0"/>
              <a:t>.</a:t>
            </a:r>
          </a:p>
          <a:p>
            <a:pPr algn="ctr"/>
            <a:r>
              <a:rPr lang="en-US" sz="4000" dirty="0" err="1" smtClean="0"/>
              <a:t>Quiero</a:t>
            </a:r>
            <a:r>
              <a:rPr lang="en-US" sz="4000" dirty="0" smtClean="0"/>
              <a:t> </a:t>
            </a:r>
            <a:r>
              <a:rPr lang="en-US" sz="4000" b="1" i="1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cita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252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Una carta de </a:t>
            </a:r>
            <a:r>
              <a:rPr lang="en-US" dirty="0" err="1"/>
              <a:t>amor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i="1" dirty="0" smtClean="0"/>
              <a:t>We don’t own body parts in Spanish</a:t>
            </a:r>
            <a:r>
              <a:rPr lang="en-US" sz="3600" dirty="0" smtClean="0"/>
              <a:t>.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I like your blue eyes.</a:t>
            </a:r>
          </a:p>
          <a:p>
            <a:pPr algn="ctr"/>
            <a:r>
              <a:rPr lang="en-US" sz="3600" dirty="0" smtClean="0"/>
              <a:t>Me </a:t>
            </a:r>
            <a:r>
              <a:rPr lang="en-US" sz="3600" dirty="0" err="1" smtClean="0"/>
              <a:t>gustan</a:t>
            </a:r>
            <a:r>
              <a:rPr lang="en-US" sz="3600" dirty="0" smtClean="0"/>
              <a:t> </a:t>
            </a:r>
            <a:r>
              <a:rPr lang="en-US" sz="3600" strike="sngStrike" dirty="0" err="1" smtClean="0"/>
              <a:t>tus</a:t>
            </a:r>
            <a:r>
              <a:rPr lang="en-US" sz="3600" dirty="0" smtClean="0"/>
              <a:t> </a:t>
            </a:r>
            <a:r>
              <a:rPr lang="en-US" sz="3600" dirty="0" err="1" smtClean="0"/>
              <a:t>ojos</a:t>
            </a:r>
            <a:r>
              <a:rPr lang="en-US" sz="3600" dirty="0" smtClean="0"/>
              <a:t> </a:t>
            </a:r>
            <a:r>
              <a:rPr lang="en-US" sz="3600" dirty="0" err="1" smtClean="0"/>
              <a:t>azules</a:t>
            </a:r>
            <a:r>
              <a:rPr lang="en-US" sz="3600" dirty="0" smtClean="0"/>
              <a:t>.  </a:t>
            </a:r>
          </a:p>
          <a:p>
            <a:pPr algn="ctr"/>
            <a:r>
              <a:rPr lang="en-US" sz="3600" dirty="0" smtClean="0"/>
              <a:t>Me </a:t>
            </a:r>
            <a:r>
              <a:rPr lang="en-US" sz="3600" dirty="0" err="1" smtClean="0"/>
              <a:t>gustan</a:t>
            </a:r>
            <a:r>
              <a:rPr lang="en-US" sz="3600" dirty="0" smtClean="0"/>
              <a:t> </a:t>
            </a:r>
            <a:r>
              <a:rPr lang="en-US" sz="3600" b="1" i="1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ojos</a:t>
            </a:r>
            <a:r>
              <a:rPr lang="en-US" sz="3600" dirty="0" smtClean="0"/>
              <a:t> </a:t>
            </a:r>
            <a:r>
              <a:rPr lang="en-US" sz="3600" dirty="0" err="1" smtClean="0"/>
              <a:t>azules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4116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Una carta de </a:t>
            </a:r>
            <a:r>
              <a:rPr lang="en-US" dirty="0" err="1"/>
              <a:t>amor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/>
              <a:t>How to say, “At night”</a:t>
            </a:r>
          </a:p>
          <a:p>
            <a:pPr algn="ctr"/>
            <a:r>
              <a:rPr lang="en-US" sz="5400" b="1" i="1" dirty="0" err="1" smtClean="0"/>
              <a:t>Anoche</a:t>
            </a:r>
            <a:r>
              <a:rPr lang="en-US" sz="5400" b="1" i="1" dirty="0" smtClean="0"/>
              <a:t> = last night</a:t>
            </a:r>
          </a:p>
          <a:p>
            <a:pPr algn="ctr"/>
            <a:r>
              <a:rPr lang="en-US" sz="5400" b="1" i="1" dirty="0" err="1" smtClean="0"/>
              <a:t>Por</a:t>
            </a:r>
            <a:r>
              <a:rPr lang="en-US" sz="5400" b="1" i="1" dirty="0" smtClean="0"/>
              <a:t> la </a:t>
            </a:r>
            <a:r>
              <a:rPr lang="en-US" sz="5400" b="1" i="1" dirty="0" err="1" smtClean="0"/>
              <a:t>noche</a:t>
            </a:r>
            <a:r>
              <a:rPr lang="en-US" sz="5400" b="1" i="1" dirty="0" smtClean="0"/>
              <a:t> = at night</a:t>
            </a:r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46153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Una carta de </a:t>
            </a:r>
            <a:r>
              <a:rPr lang="en-US" dirty="0" err="1"/>
              <a:t>amor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u="sng" dirty="0" smtClean="0"/>
              <a:t>Words that mean </a:t>
            </a:r>
            <a:r>
              <a:rPr lang="en-US" sz="2800" b="1" i="1" u="sng" dirty="0" smtClean="0"/>
              <a:t>time</a:t>
            </a:r>
          </a:p>
          <a:p>
            <a:pPr marL="0" indent="0" algn="ctr">
              <a:buNone/>
            </a:pPr>
            <a:endParaRPr lang="en-US" sz="2800" b="1" i="1" u="sng" dirty="0" smtClean="0"/>
          </a:p>
          <a:p>
            <a:pPr marL="0" indent="0" algn="ctr">
              <a:buNone/>
            </a:pPr>
            <a:r>
              <a:rPr lang="en-US" sz="2800" b="1" i="1" dirty="0" err="1" smtClean="0"/>
              <a:t>Tiempo</a:t>
            </a:r>
            <a:r>
              <a:rPr lang="en-US" sz="2800" b="1" i="1" dirty="0" smtClean="0"/>
              <a:t> = </a:t>
            </a:r>
            <a:r>
              <a:rPr lang="en-US" sz="2800" i="1" dirty="0" smtClean="0"/>
              <a:t>time (a long time)</a:t>
            </a:r>
          </a:p>
          <a:p>
            <a:pPr marL="0" indent="0" algn="ctr">
              <a:buNone/>
            </a:pPr>
            <a:r>
              <a:rPr lang="en-US" sz="2800" b="1" i="1" dirty="0" err="1" smtClean="0"/>
              <a:t>Vez</a:t>
            </a:r>
            <a:r>
              <a:rPr lang="en-US" sz="2800" b="1" i="1" dirty="0" smtClean="0"/>
              <a:t> (</a:t>
            </a:r>
            <a:r>
              <a:rPr lang="en-US" sz="2800" b="1" i="1" dirty="0" err="1" smtClean="0"/>
              <a:t>veces</a:t>
            </a:r>
            <a:r>
              <a:rPr lang="en-US" sz="2800" b="1" i="1" dirty="0" smtClean="0"/>
              <a:t>) = </a:t>
            </a:r>
            <a:r>
              <a:rPr lang="en-US" sz="2800" i="1" dirty="0" smtClean="0"/>
              <a:t>time (one time, two times, </a:t>
            </a:r>
            <a:r>
              <a:rPr lang="en-US" sz="2800" i="1" dirty="0" err="1" smtClean="0"/>
              <a:t>etc</a:t>
            </a:r>
            <a:r>
              <a:rPr lang="en-US" sz="2800" i="1" dirty="0" smtClean="0"/>
              <a:t>).</a:t>
            </a:r>
          </a:p>
          <a:p>
            <a:pPr marL="0" indent="0" algn="ctr">
              <a:buNone/>
            </a:pPr>
            <a:r>
              <a:rPr lang="en-US" sz="2800" b="1" i="1" dirty="0" smtClean="0"/>
              <a:t>Hora = </a:t>
            </a:r>
            <a:r>
              <a:rPr lang="en-US" sz="2800" i="1" dirty="0" smtClean="0"/>
              <a:t>time (hour, on the clock)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44537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Una carta de </a:t>
            </a:r>
            <a:r>
              <a:rPr lang="en-US" dirty="0" err="1"/>
              <a:t>amor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Juegos</a:t>
            </a:r>
            <a:r>
              <a:rPr lang="en-US" sz="2800" dirty="0" smtClean="0"/>
              <a:t> = games (board games)</a:t>
            </a:r>
          </a:p>
          <a:p>
            <a:pPr marL="0" indent="0" algn="ctr">
              <a:buNone/>
            </a:pPr>
            <a:r>
              <a:rPr lang="en-US" sz="2800" dirty="0" err="1" smtClean="0"/>
              <a:t>Partidos</a:t>
            </a:r>
            <a:r>
              <a:rPr lang="en-US" sz="2800" dirty="0" smtClean="0"/>
              <a:t> = games (sports)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i="1" dirty="0" smtClean="0"/>
              <a:t>Los </a:t>
            </a:r>
            <a:r>
              <a:rPr lang="en-US" sz="2800" i="1" dirty="0" err="1" smtClean="0"/>
              <a:t>niños</a:t>
            </a:r>
            <a:r>
              <a:rPr lang="en-US" sz="2800" i="1" dirty="0" smtClean="0"/>
              <a:t> se </a:t>
            </a:r>
            <a:r>
              <a:rPr lang="en-US" sz="2800" i="1" dirty="0" err="1" smtClean="0"/>
              <a:t>están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jugando</a:t>
            </a:r>
            <a:r>
              <a:rPr lang="en-US" sz="2800" i="1" dirty="0" smtClean="0"/>
              <a:t> a </a:t>
            </a:r>
            <a:r>
              <a:rPr lang="en-US" sz="2800" i="1" dirty="0" err="1" smtClean="0"/>
              <a:t>los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juegos</a:t>
            </a:r>
            <a:r>
              <a:rPr lang="en-US" sz="2800" i="1" dirty="0" smtClean="0"/>
              <a:t>.</a:t>
            </a:r>
          </a:p>
          <a:p>
            <a:pPr marL="0" indent="0" algn="ctr">
              <a:buNone/>
            </a:pPr>
            <a:r>
              <a:rPr lang="en-US" sz="2800" i="1" dirty="0" smtClean="0"/>
              <a:t>Los </a:t>
            </a:r>
            <a:r>
              <a:rPr lang="en-US" sz="2800" i="1" dirty="0" err="1" smtClean="0"/>
              <a:t>muchachos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juegan</a:t>
            </a:r>
            <a:r>
              <a:rPr lang="en-US" sz="2800" i="1" dirty="0" smtClean="0"/>
              <a:t> a </a:t>
            </a:r>
            <a:r>
              <a:rPr lang="en-US" sz="2800" i="1" dirty="0" err="1" smtClean="0"/>
              <a:t>los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partidos</a:t>
            </a:r>
            <a:r>
              <a:rPr lang="en-US" sz="2800" i="1" dirty="0" smtClean="0"/>
              <a:t> de </a:t>
            </a:r>
            <a:r>
              <a:rPr lang="en-US" sz="2800" i="1" dirty="0" err="1" smtClean="0"/>
              <a:t>fútbol</a:t>
            </a:r>
            <a:r>
              <a:rPr lang="en-US" sz="2800" i="1" dirty="0" smtClean="0"/>
              <a:t>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1726672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447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Spanish IV</vt:lpstr>
      <vt:lpstr>Una carta de amor</vt:lpstr>
      <vt:lpstr>Una carta de amor</vt:lpstr>
      <vt:lpstr>Una carta de amor</vt:lpstr>
      <vt:lpstr>Una carta de amor</vt:lpstr>
      <vt:lpstr>Una carta de amor</vt:lpstr>
      <vt:lpstr>Una carta de amor</vt:lpstr>
      <vt:lpstr>Una carta de amor</vt:lpstr>
      <vt:lpstr>Una carta de amor</vt:lpstr>
      <vt:lpstr>Una carta de amor</vt:lpstr>
      <vt:lpstr>Una carta de amor</vt:lpstr>
      <vt:lpstr>Una carta de amor</vt:lpstr>
      <vt:lpstr>Una carta de amor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IV</dc:title>
  <dc:creator>Kozielski, Marnie</dc:creator>
  <cp:lastModifiedBy>Kozielski, Marnie</cp:lastModifiedBy>
  <cp:revision>12</cp:revision>
  <dcterms:created xsi:type="dcterms:W3CDTF">2015-11-13T14:27:41Z</dcterms:created>
  <dcterms:modified xsi:type="dcterms:W3CDTF">2015-11-13T17:46:45Z</dcterms:modified>
</cp:coreProperties>
</file>